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64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79"/>
    <p:restoredTop sz="94677"/>
  </p:normalViewPr>
  <p:slideViewPr>
    <p:cSldViewPr snapToGrid="0" snapToObjects="1">
      <p:cViewPr varScale="1">
        <p:scale>
          <a:sx n="113" d="100"/>
          <a:sy n="113" d="100"/>
        </p:scale>
        <p:origin x="14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A217D-FDF0-E84A-BAFA-E117F1DE45D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894A4-02F3-264E-8FCF-DA7424A3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84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kumimoji="0" lang="ru-RU" altLang="ru-RU">
              <a:cs typeface="Arial" charset="0"/>
            </a:endParaRPr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599B4EE1-CA42-C241-9439-838A11FD4E29}" type="slidenum">
              <a:rPr lang="ru-RU" altLang="ru-RU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5666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40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40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84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73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04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34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06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677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01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50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в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320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31789-3AA3-FA4E-995F-B00B4A786AF5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695B8-D8D6-EC4F-8D3B-711EEFC046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292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Изображение 14" descr="big_40387_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0" t="1399" r="6429" b="491"/>
          <a:stretch>
            <a:fillRect/>
          </a:stretch>
        </p:blipFill>
        <p:spPr bwMode="auto">
          <a:xfrm>
            <a:off x="0" y="0"/>
            <a:ext cx="91805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46138" y="404813"/>
            <a:ext cx="3455987" cy="863600"/>
          </a:xfrm>
          <a:prstGeom prst="rect">
            <a:avLst/>
          </a:prstGeom>
          <a:gradFill flip="none" rotWithShape="1">
            <a:gsLst>
              <a:gs pos="0">
                <a:srgbClr val="0E278A">
                  <a:alpha val="88000"/>
                </a:srgbClr>
              </a:gs>
              <a:gs pos="83000">
                <a:srgbClr val="050D3F">
                  <a:alpha val="88000"/>
                </a:srgbClr>
              </a:gs>
            </a:gsLst>
            <a:lin ang="55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72" name="TextBox 28"/>
          <p:cNvSpPr txBox="1">
            <a:spLocks noChangeArrowheads="1"/>
          </p:cNvSpPr>
          <p:nvPr/>
        </p:nvSpPr>
        <p:spPr bwMode="auto">
          <a:xfrm>
            <a:off x="900113" y="6308725"/>
            <a:ext cx="25193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ru-RU" sz="800" dirty="0" smtClean="0">
                <a:solidFill>
                  <a:srgbClr val="FFFFFF"/>
                </a:solidFill>
                <a:latin typeface="Arial" charset="0"/>
              </a:rPr>
              <a:t>Date                          |   </a:t>
            </a:r>
            <a:r>
              <a:rPr kumimoji="0" lang="en-US" altLang="ru-RU" sz="800" dirty="0" smtClean="0">
                <a:solidFill>
                  <a:schemeClr val="bg1"/>
                </a:solidFill>
                <a:latin typeface="Arial" charset="0"/>
              </a:rPr>
              <a:t>www.etu.ru</a:t>
            </a:r>
            <a:endParaRPr kumimoji="0" lang="ru-RU" altLang="ru-RU" sz="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white">
          <a:xfrm>
            <a:off x="900113" y="6092825"/>
            <a:ext cx="33369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ru-RU" sz="800" dirty="0" smtClean="0">
                <a:solidFill>
                  <a:srgbClr val="FFFFFF"/>
                </a:solidFill>
                <a:latin typeface="Arial" charset="0"/>
              </a:rPr>
              <a:t>Speaker</a:t>
            </a:r>
            <a:r>
              <a:rPr kumimoji="0" lang="ru-RU" altLang="ru-RU" sz="800" dirty="0" smtClean="0">
                <a:solidFill>
                  <a:srgbClr val="FFFFFF"/>
                </a:solidFill>
                <a:latin typeface="Arial" charset="0"/>
              </a:rPr>
              <a:t> </a:t>
            </a:r>
            <a:endParaRPr kumimoji="0" lang="ru-RU" altLang="ru-RU" sz="8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27088" y="2205038"/>
            <a:ext cx="3600450" cy="7191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marL="10795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kumimoji="0" lang="en-US" altLang="ru-RU" sz="1100" b="1" dirty="0" smtClean="0">
                <a:solidFill>
                  <a:srgbClr val="FFFFFF"/>
                </a:solidFill>
                <a:latin typeface="PT Sans" charset="-52"/>
              </a:rPr>
              <a:t>TYPE OF EVENT</a:t>
            </a:r>
          </a:p>
          <a:p>
            <a:pPr>
              <a:spcBef>
                <a:spcPct val="0"/>
              </a:spcBef>
              <a:buNone/>
            </a:pPr>
            <a:r>
              <a:rPr kumimoji="0" lang="ru-RU" altLang="ru-RU" sz="1100" dirty="0" smtClean="0">
                <a:solidFill>
                  <a:srgbClr val="FFFFFF"/>
                </a:solidFill>
                <a:latin typeface="PT Sans" charset="-52"/>
              </a:rPr>
              <a:t>«</a:t>
            </a:r>
            <a:r>
              <a:rPr kumimoji="0" lang="en-US" altLang="ru-RU" sz="1100" dirty="0" smtClean="0">
                <a:solidFill>
                  <a:srgbClr val="FFFFFF"/>
                </a:solidFill>
                <a:latin typeface="PT Sans" charset="-52"/>
              </a:rPr>
              <a:t>Title</a:t>
            </a:r>
            <a:r>
              <a:rPr kumimoji="0" lang="ru-RU" altLang="ru-RU" sz="1100" dirty="0" smtClean="0">
                <a:solidFill>
                  <a:srgbClr val="FFFFFF"/>
                </a:solidFill>
                <a:latin typeface="PT Sans" charset="-52"/>
              </a:rPr>
              <a:t>»</a:t>
            </a:r>
            <a:endParaRPr kumimoji="0" lang="ru-RU" altLang="ru-RU" sz="1100" dirty="0">
              <a:solidFill>
                <a:srgbClr val="FFFFFF"/>
              </a:solidFill>
              <a:latin typeface="PT Sans" charset="-52"/>
            </a:endParaRPr>
          </a:p>
        </p:txBody>
      </p:sp>
      <p:sp>
        <p:nvSpPr>
          <p:cNvPr id="7175" name="TextBox 28"/>
          <p:cNvSpPr txBox="1">
            <a:spLocks noChangeArrowheads="1"/>
          </p:cNvSpPr>
          <p:nvPr/>
        </p:nvSpPr>
        <p:spPr bwMode="auto">
          <a:xfrm>
            <a:off x="827088" y="3644900"/>
            <a:ext cx="5113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ru-RU" sz="2800" dirty="0" smtClean="0">
                <a:solidFill>
                  <a:srgbClr val="FFFFFF"/>
                </a:solidFill>
                <a:latin typeface="PT Sans" charset="-52"/>
              </a:rPr>
              <a:t>Headline</a:t>
            </a:r>
            <a:endParaRPr kumimoji="0" lang="en-US" altLang="ru-RU" sz="2800" dirty="0">
              <a:solidFill>
                <a:srgbClr val="FFFFFF"/>
              </a:solidFill>
              <a:latin typeface="PT Sans" charset="-52"/>
            </a:endParaRPr>
          </a:p>
        </p:txBody>
      </p:sp>
      <p:sp>
        <p:nvSpPr>
          <p:cNvPr id="7176" name="TextBox 28"/>
          <p:cNvSpPr txBox="1">
            <a:spLocks noChangeArrowheads="1"/>
          </p:cNvSpPr>
          <p:nvPr/>
        </p:nvSpPr>
        <p:spPr bwMode="auto">
          <a:xfrm>
            <a:off x="827088" y="3986213"/>
            <a:ext cx="29527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ru-RU" sz="2800" dirty="0">
                <a:solidFill>
                  <a:srgbClr val="FFFFFF"/>
                </a:solidFill>
                <a:latin typeface="PT Sans" charset="-52"/>
              </a:rPr>
              <a:t>Headline</a:t>
            </a:r>
            <a:endParaRPr kumimoji="0" lang="en-US" altLang="ru-RU" sz="2800" dirty="0">
              <a:solidFill>
                <a:srgbClr val="FFFFFF"/>
              </a:solidFill>
              <a:latin typeface="PT Sans" charset="-52"/>
            </a:endParaRPr>
          </a:p>
        </p:txBody>
      </p:sp>
      <p:sp>
        <p:nvSpPr>
          <p:cNvPr id="7177" name="TextBox 28"/>
          <p:cNvSpPr txBox="1">
            <a:spLocks noChangeArrowheads="1"/>
          </p:cNvSpPr>
          <p:nvPr/>
        </p:nvSpPr>
        <p:spPr bwMode="auto">
          <a:xfrm>
            <a:off x="827088" y="4389438"/>
            <a:ext cx="42497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ru-RU" b="1" dirty="0" smtClean="0">
                <a:solidFill>
                  <a:srgbClr val="FFFFFF"/>
                </a:solidFill>
                <a:latin typeface="PT Sans" charset="-52"/>
              </a:rPr>
              <a:t>HEADLINE</a:t>
            </a:r>
            <a:endParaRPr kumimoji="0" lang="en-US" altLang="ru-RU" b="1" dirty="0">
              <a:solidFill>
                <a:srgbClr val="FFFFFF"/>
              </a:solidFill>
              <a:latin typeface="PT Sans" charset="-52"/>
            </a:endParaRPr>
          </a:p>
        </p:txBody>
      </p:sp>
      <p:pic>
        <p:nvPicPr>
          <p:cNvPr id="7180" name="Изображение 13" descr="Gold_838887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645"/>
          <a:stretch>
            <a:fillRect/>
          </a:stretch>
        </p:blipFill>
        <p:spPr bwMode="auto">
          <a:xfrm>
            <a:off x="-19050" y="404813"/>
            <a:ext cx="86201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166" y="621269"/>
            <a:ext cx="2046817" cy="4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07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6300788" y="1125538"/>
            <a:ext cx="503237" cy="790575"/>
          </a:xfrm>
          <a:prstGeom prst="rect">
            <a:avLst/>
          </a:prstGeom>
          <a:gradFill flip="none" rotWithShape="1">
            <a:gsLst>
              <a:gs pos="68000">
                <a:schemeClr val="bg1"/>
              </a:gs>
              <a:gs pos="100000">
                <a:schemeClr val="bg1">
                  <a:lumMod val="75000"/>
                </a:schemeClr>
              </a:gs>
            </a:gsLst>
            <a:lin ang="118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80513" cy="1125538"/>
          </a:xfrm>
          <a:prstGeom prst="rect">
            <a:avLst/>
          </a:prstGeom>
          <a:gradFill flip="none" rotWithShape="1">
            <a:gsLst>
              <a:gs pos="0">
                <a:srgbClr val="0E278A"/>
              </a:gs>
              <a:gs pos="83000">
                <a:srgbClr val="050D3F"/>
              </a:gs>
            </a:gsLst>
            <a:lin ang="558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720725"/>
            <a:ext cx="6300788" cy="10525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70" name="Название 7"/>
          <p:cNvSpPr txBox="1">
            <a:spLocks/>
          </p:cNvSpPr>
          <p:nvPr/>
        </p:nvSpPr>
        <p:spPr bwMode="auto">
          <a:xfrm>
            <a:off x="663575" y="692150"/>
            <a:ext cx="56372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 dirty="0" smtClean="0">
                <a:solidFill>
                  <a:srgbClr val="050D3F"/>
                </a:solidFill>
                <a:latin typeface="Gill Sans SemiBold" charset="0"/>
              </a:rPr>
              <a:t>HEADLINE</a:t>
            </a:r>
            <a:endParaRPr lang="ru-RU" altLang="ru-RU" sz="2400" b="1" dirty="0">
              <a:solidFill>
                <a:srgbClr val="050D3F"/>
              </a:solidFill>
              <a:latin typeface="Gill Sans SemiBold" charset="0"/>
            </a:endParaRPr>
          </a:p>
        </p:txBody>
      </p:sp>
      <p:sp>
        <p:nvSpPr>
          <p:cNvPr id="15372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D7C61A-9424-3742-A526-226325E554C7}" type="slidenum">
              <a:rPr kumimoji="0" lang="ru-RU" altLang="ru-RU" sz="800">
                <a:solidFill>
                  <a:srgbClr val="050D3F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kumimoji="0" lang="ru-RU" altLang="ru-RU" sz="800">
              <a:solidFill>
                <a:srgbClr val="050D3F"/>
              </a:solidFill>
              <a:latin typeface="Arial" charset="0"/>
            </a:endParaRPr>
          </a:p>
        </p:txBody>
      </p:sp>
      <p:sp>
        <p:nvSpPr>
          <p:cNvPr id="15374" name="Название 7"/>
          <p:cNvSpPr txBox="1">
            <a:spLocks/>
          </p:cNvSpPr>
          <p:nvPr/>
        </p:nvSpPr>
        <p:spPr bwMode="auto">
          <a:xfrm>
            <a:off x="684213" y="1125538"/>
            <a:ext cx="48958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1200" dirty="0" smtClean="0">
                <a:solidFill>
                  <a:srgbClr val="050D3F"/>
                </a:solidFill>
                <a:latin typeface="Gill Sans" charset="0"/>
              </a:rPr>
              <a:t>Subtitle</a:t>
            </a:r>
            <a:endParaRPr lang="ru-RU" altLang="ru-RU" sz="1200" dirty="0">
              <a:solidFill>
                <a:srgbClr val="050D3F"/>
              </a:solidFill>
              <a:latin typeface="Gill Sans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6948488" y="5151438"/>
          <a:ext cx="1511300" cy="360363"/>
        </p:xfrm>
        <a:graphic>
          <a:graphicData uri="http://schemas.openxmlformats.org/drawingml/2006/table">
            <a:tbl>
              <a:tblPr/>
              <a:tblGrid>
                <a:gridCol w="503237"/>
                <a:gridCol w="1008063"/>
              </a:tblGrid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kumimoji="1" sz="28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charset="0"/>
                          <a:ea typeface="Arial" charset="0"/>
                          <a:cs typeface="Arial" charset="0"/>
                        </a:rPr>
                        <a:t>0,4</a:t>
                      </a:r>
                    </a:p>
                  </a:txBody>
                  <a:tcPr marL="91388" marR="91388" marT="45761" marB="4576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kumimoji="1" sz="28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терабайта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за жизнь</a:t>
                      </a:r>
                    </a:p>
                  </a:txBody>
                  <a:tcPr marL="91388" marR="91388" marT="45761" marB="4576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610187"/>
              </p:ext>
            </p:extLst>
          </p:nvPr>
        </p:nvGraphicFramePr>
        <p:xfrm>
          <a:off x="6732588" y="3789363"/>
          <a:ext cx="1943100" cy="503238"/>
        </p:xfrm>
        <a:graphic>
          <a:graphicData uri="http://schemas.openxmlformats.org/drawingml/2006/table">
            <a:tbl>
              <a:tblPr/>
              <a:tblGrid>
                <a:gridCol w="503237"/>
                <a:gridCol w="1439863"/>
              </a:tblGrid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kumimoji="1" sz="28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charset="0"/>
                          <a:ea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91388" marR="91388" marT="45646" marB="4564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kumimoji="1" sz="28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kumimoji="1" sz="24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kumimoji="1" sz="2000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kumimoji="1">
                          <a:solidFill>
                            <a:schemeClr val="tx1"/>
                          </a:solidFill>
                          <a:latin typeface="Calibri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388" marR="91388" marT="45646" marB="4564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6" name="Рисунок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873" y="345106"/>
            <a:ext cx="1597555" cy="375619"/>
          </a:xfrm>
          <a:prstGeom prst="rect">
            <a:avLst/>
          </a:prstGeom>
        </p:spPr>
      </p:pic>
      <p:sp>
        <p:nvSpPr>
          <p:cNvPr id="29" name="Название 7"/>
          <p:cNvSpPr txBox="1">
            <a:spLocks/>
          </p:cNvSpPr>
          <p:nvPr/>
        </p:nvSpPr>
        <p:spPr bwMode="auto">
          <a:xfrm>
            <a:off x="584200" y="2419350"/>
            <a:ext cx="7947025" cy="338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71450" indent="-17145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kumimoji="0" lang="en-US" altLang="ru-RU" sz="1100" dirty="0" smtClean="0">
                <a:solidFill>
                  <a:srgbClr val="17375E"/>
                </a:solidFill>
              </a:rPr>
              <a:t>Text</a:t>
            </a:r>
            <a:endParaRPr kumimoji="0" lang="ru-RU" altLang="ru-RU" sz="1100" dirty="0">
              <a:solidFill>
                <a:srgbClr val="17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18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23</Words>
  <Application>Microsoft Office PowerPoint</Application>
  <PresentationFormat>Экран (4:3)</PresentationFormat>
  <Paragraphs>16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Gill Sans</vt:lpstr>
      <vt:lpstr>Gill Sans SemiBold</vt:lpstr>
      <vt:lpstr>PT Sans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Акимова Алина Ильинична</cp:lastModifiedBy>
  <cp:revision>4</cp:revision>
  <dcterms:created xsi:type="dcterms:W3CDTF">2018-09-13T07:50:06Z</dcterms:created>
  <dcterms:modified xsi:type="dcterms:W3CDTF">2019-09-18T07:59:27Z</dcterms:modified>
</cp:coreProperties>
</file>